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4" r:id="rId3"/>
    <p:sldId id="256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9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2295-745C-41B9-8E4B-FA3030A94EF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8FB7-3147-403C-B227-58FDEA560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0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2295-745C-41B9-8E4B-FA3030A94EF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8FB7-3147-403C-B227-58FDEA560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55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2295-745C-41B9-8E4B-FA3030A94EF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8FB7-3147-403C-B227-58FDEA560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14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2295-745C-41B9-8E4B-FA3030A94EF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8FB7-3147-403C-B227-58FDEA560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36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2295-745C-41B9-8E4B-FA3030A94EF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8FB7-3147-403C-B227-58FDEA560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51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2295-745C-41B9-8E4B-FA3030A94EF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8FB7-3147-403C-B227-58FDEA560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41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2295-745C-41B9-8E4B-FA3030A94EF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8FB7-3147-403C-B227-58FDEA560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63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2295-745C-41B9-8E4B-FA3030A94EF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8FB7-3147-403C-B227-58FDEA560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2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2295-745C-41B9-8E4B-FA3030A94EF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8FB7-3147-403C-B227-58FDEA560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063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2295-745C-41B9-8E4B-FA3030A94EF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8FB7-3147-403C-B227-58FDEA560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19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2295-745C-41B9-8E4B-FA3030A94EF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8FB7-3147-403C-B227-58FDEA560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23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2295-745C-41B9-8E4B-FA3030A94EF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18FB7-3147-403C-B227-58FDEA560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68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81200"/>
            <a:ext cx="8513683" cy="1066800"/>
          </a:xfrm>
          <a:solidFill>
            <a:schemeClr val="accent1">
              <a:lumMod val="50000"/>
              <a:alpha val="99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en-I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OF MACHINE</a:t>
            </a:r>
            <a:r>
              <a:rPr lang="en-I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(MEC-201A)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5720" y="3571876"/>
            <a:ext cx="8659505" cy="8715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– </a:t>
            </a: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(A)</a:t>
            </a:r>
            <a:endParaRPr lang="en-IN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I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I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Sandeep</a:t>
            </a:r>
            <a:r>
              <a:rPr lang="en-I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en-I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(Guest Faculty)</a:t>
            </a:r>
          </a:p>
          <a:p>
            <a:pPr algn="ctr">
              <a:buNone/>
            </a:pPr>
            <a:r>
              <a:rPr lang="en-I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Engineering Department</a:t>
            </a:r>
          </a:p>
        </p:txBody>
      </p:sp>
      <p:pic>
        <p:nvPicPr>
          <p:cNvPr id="4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15436" cy="1059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66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8" y="971550"/>
            <a:ext cx="76295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88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solidFill>
                  <a:schemeClr val="accent1"/>
                </a:solidFill>
              </a:rPr>
              <a:t>Nomenclature of links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9"/>
            <a:ext cx="8136904" cy="28083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IN" sz="2400" dirty="0" smtClean="0">
                <a:latin typeface="+mj-lt"/>
                <a:cs typeface="Times New Roman" pitchFamily="18" charset="0"/>
              </a:rPr>
              <a:t>If no any relative motion between the link then all link behave as a same link.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IN" sz="2400" dirty="0" smtClean="0">
                <a:latin typeface="+mj-lt"/>
                <a:cs typeface="Times New Roman" pitchFamily="18" charset="0"/>
              </a:rPr>
              <a:t>If relative motion will be present in between link then the link will be represent by different name and number. 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9080"/>
            <a:ext cx="44005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30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3" r="4118" b="43090"/>
          <a:stretch/>
        </p:blipFill>
        <p:spPr bwMode="auto">
          <a:xfrm>
            <a:off x="426807" y="476672"/>
            <a:ext cx="8465574" cy="297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19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6" r="3008"/>
          <a:stretch/>
        </p:blipFill>
        <p:spPr bwMode="auto">
          <a:xfrm>
            <a:off x="179512" y="620688"/>
            <a:ext cx="8790039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79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2" r="1739"/>
          <a:stretch/>
        </p:blipFill>
        <p:spPr bwMode="auto">
          <a:xfrm>
            <a:off x="107504" y="802866"/>
            <a:ext cx="8863782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55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0" r="3800"/>
          <a:stretch/>
        </p:blipFill>
        <p:spPr bwMode="auto">
          <a:xfrm>
            <a:off x="191729" y="620688"/>
            <a:ext cx="8760542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33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7" r="4117"/>
          <a:stretch/>
        </p:blipFill>
        <p:spPr bwMode="auto">
          <a:xfrm>
            <a:off x="324465" y="814388"/>
            <a:ext cx="859831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43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8" r="4276"/>
          <a:stretch/>
        </p:blipFill>
        <p:spPr bwMode="auto">
          <a:xfrm>
            <a:off x="291459" y="802866"/>
            <a:ext cx="8598311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57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6" r="1740"/>
          <a:stretch/>
        </p:blipFill>
        <p:spPr bwMode="auto">
          <a:xfrm>
            <a:off x="35496" y="814388"/>
            <a:ext cx="901126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75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4" r="3167"/>
          <a:stretch/>
        </p:blipFill>
        <p:spPr bwMode="auto">
          <a:xfrm>
            <a:off x="244684" y="548200"/>
            <a:ext cx="8760542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6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1840" y="1269157"/>
            <a:ext cx="216024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TOM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2852938"/>
            <a:ext cx="216024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KOM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4593" y="2852938"/>
            <a:ext cx="216024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DOM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2960252" y="2088819"/>
            <a:ext cx="791691" cy="7365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4707831" y="2141440"/>
            <a:ext cx="791692" cy="6313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47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6"/>
          <a:stretch/>
        </p:blipFill>
        <p:spPr bwMode="auto">
          <a:xfrm>
            <a:off x="74049" y="814387"/>
            <a:ext cx="9069951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73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2" r="1740"/>
          <a:stretch/>
        </p:blipFill>
        <p:spPr bwMode="auto">
          <a:xfrm>
            <a:off x="107504" y="692696"/>
            <a:ext cx="896702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84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6" r="3800"/>
          <a:stretch/>
        </p:blipFill>
        <p:spPr bwMode="auto">
          <a:xfrm>
            <a:off x="235974" y="814388"/>
            <a:ext cx="8716297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34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7" r="155"/>
          <a:stretch/>
        </p:blipFill>
        <p:spPr bwMode="auto">
          <a:xfrm>
            <a:off x="35496" y="814388"/>
            <a:ext cx="9055509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98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5" r="5618" b="31290"/>
          <a:stretch/>
        </p:blipFill>
        <p:spPr bwMode="auto">
          <a:xfrm>
            <a:off x="145710" y="1268760"/>
            <a:ext cx="8890786" cy="373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771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64488" cy="503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75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059751" cy="50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38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12"/>
          <a:stretch/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15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651"/>
          <a:stretch/>
        </p:blipFill>
        <p:spPr bwMode="auto">
          <a:xfrm>
            <a:off x="0" y="571500"/>
            <a:ext cx="837708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38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9" r="13737"/>
          <a:stretch/>
        </p:blipFill>
        <p:spPr bwMode="auto">
          <a:xfrm>
            <a:off x="471948" y="571500"/>
            <a:ext cx="830334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035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02" y="764704"/>
            <a:ext cx="8978818" cy="467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25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084" y="571500"/>
            <a:ext cx="8803404" cy="494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6777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87926" cy="51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058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sz="4800" dirty="0" smtClean="0"/>
              <a:t>Thanks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38059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solidFill>
                  <a:schemeClr val="accent1"/>
                </a:solidFill>
              </a:rPr>
              <a:t>Topic Covered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8963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UNIT-1  Simple Mechanisms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88840"/>
            <a:ext cx="7848872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 smtClean="0"/>
              <a:t>Introduction to machine, classification of motion,  kinematic link</a:t>
            </a:r>
            <a:r>
              <a:rPr lang="en-IN" sz="2400" dirty="0"/>
              <a:t> </a:t>
            </a:r>
            <a:r>
              <a:rPr lang="en-IN" sz="2400" dirty="0" smtClean="0"/>
              <a:t>their classification, nomenclature , structure, </a:t>
            </a:r>
            <a:r>
              <a:rPr lang="en-IN" sz="2400" dirty="0"/>
              <a:t>constrained </a:t>
            </a:r>
            <a:r>
              <a:rPr lang="en-IN" sz="2400" dirty="0" smtClean="0"/>
              <a:t>motion, Kinematic pairs  their classification, kinematics chains, mechanism.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024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862013"/>
            <a:ext cx="90963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36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42" y="692696"/>
            <a:ext cx="886777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38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99" y="836712"/>
            <a:ext cx="8964488" cy="30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45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1"/>
            <a:ext cx="897022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53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548680"/>
            <a:ext cx="91344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00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104</Words>
  <Application>Microsoft Office PowerPoint</Application>
  <PresentationFormat>On-screen Show (4:3)</PresentationFormat>
  <Paragraphs>18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THEORY OF MACHINE (MEC-201A)</vt:lpstr>
      <vt:lpstr>Slide 2</vt:lpstr>
      <vt:lpstr>Slide 3</vt:lpstr>
      <vt:lpstr>Topic Covered</vt:lpstr>
      <vt:lpstr>Slide 5</vt:lpstr>
      <vt:lpstr>Slide 6</vt:lpstr>
      <vt:lpstr>Slide 7</vt:lpstr>
      <vt:lpstr>Slide 8</vt:lpstr>
      <vt:lpstr>Slide 9</vt:lpstr>
      <vt:lpstr>Slide 10</vt:lpstr>
      <vt:lpstr>Nomenclature of links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sandeep2140</dc:creator>
  <cp:lastModifiedBy>PARDEEP RANA</cp:lastModifiedBy>
  <cp:revision>24</cp:revision>
  <dcterms:created xsi:type="dcterms:W3CDTF">2020-08-16T21:45:45Z</dcterms:created>
  <dcterms:modified xsi:type="dcterms:W3CDTF">2022-11-08T07:02:42Z</dcterms:modified>
</cp:coreProperties>
</file>